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ACA"/>
    <a:srgbClr val="AF2FA0"/>
    <a:srgbClr val="48B3C8"/>
    <a:srgbClr val="B10377"/>
    <a:srgbClr val="CC0000"/>
    <a:srgbClr val="CC0066"/>
    <a:srgbClr val="E6E6E6"/>
    <a:srgbClr val="38A4BA"/>
    <a:srgbClr val="39B3B9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B23ACA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564574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10350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Supporting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the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language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(s) of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schooling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(ROADMAP)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CCE92C-CBDF-2893-1BE1-70E8E6A25D1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1017" y="601046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37</cp:revision>
  <dcterms:created xsi:type="dcterms:W3CDTF">2024-02-06T15:43:11Z</dcterms:created>
  <dcterms:modified xsi:type="dcterms:W3CDTF">2025-02-17T14:04:23Z</dcterms:modified>
</cp:coreProperties>
</file>